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7" r:id="rId5"/>
    <p:sldId id="258" r:id="rId6"/>
    <p:sldId id="259" r:id="rId7"/>
    <p:sldId id="260" r:id="rId8"/>
    <p:sldId id="283" r:id="rId9"/>
    <p:sldId id="282" r:id="rId10"/>
    <p:sldId id="261" r:id="rId11"/>
    <p:sldId id="263" r:id="rId12"/>
    <p:sldId id="264" r:id="rId13"/>
    <p:sldId id="265" r:id="rId14"/>
    <p:sldId id="266" r:id="rId15"/>
    <p:sldId id="267" r:id="rId16"/>
    <p:sldId id="284" r:id="rId17"/>
    <p:sldId id="285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2" autoAdjust="0"/>
    <p:restoredTop sz="94660"/>
  </p:normalViewPr>
  <p:slideViewPr>
    <p:cSldViewPr>
      <p:cViewPr varScale="1">
        <p:scale>
          <a:sx n="81" d="100"/>
          <a:sy n="81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7B2-C174-4CCD-BCA8-CDB59E8C24AC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BD94-4C4D-4045-A5DA-EBF4D044A8B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7B2-C174-4CCD-BCA8-CDB59E8C24AC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BD94-4C4D-4045-A5DA-EBF4D044A8B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7B2-C174-4CCD-BCA8-CDB59E8C24AC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BD94-4C4D-4045-A5DA-EBF4D044A8B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7B2-C174-4CCD-BCA8-CDB59E8C24AC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BD94-4C4D-4045-A5DA-EBF4D044A8B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7B2-C174-4CCD-BCA8-CDB59E8C24AC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BD94-4C4D-4045-A5DA-EBF4D044A8B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7B2-C174-4CCD-BCA8-CDB59E8C24AC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BD94-4C4D-4045-A5DA-EBF4D044A8B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7B2-C174-4CCD-BCA8-CDB59E8C24AC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BD94-4C4D-4045-A5DA-EBF4D044A8B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7B2-C174-4CCD-BCA8-CDB59E8C24AC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BD94-4C4D-4045-A5DA-EBF4D044A8B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7B2-C174-4CCD-BCA8-CDB59E8C24AC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BD94-4C4D-4045-A5DA-EBF4D044A8B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7B2-C174-4CCD-BCA8-CDB59E8C24AC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BD94-4C4D-4045-A5DA-EBF4D044A8B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A7B2-C174-4CCD-BCA8-CDB59E8C24AC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BD94-4C4D-4045-A5DA-EBF4D044A8B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A7B2-C174-4CCD-BCA8-CDB59E8C24AC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5BD94-4C4D-4045-A5DA-EBF4D044A8BC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55776" y="2420888"/>
            <a:ext cx="4065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800" dirty="0" smtClean="0">
                <a:latin typeface="Algerian" pitchFamily="82" charset="0"/>
              </a:rPr>
              <a:t>IBN BATTUTA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851920" y="3284984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1304 - 1369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lukoress\Desktop\0-mijn-bestanden\geschiedenis\geschiedenis-klas-7-8\ibn-battuta\islam-kab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5998198" cy="5710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2023"/>
            <a:ext cx="5040560" cy="6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lukoress\Desktop\0-mijn-bestanden\geschiedenis\geschiedenis-klas-7-8\ibn-battuta\ibn-battuta-bolghar-mausoleum-kh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01708" cy="5616624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467544" y="623731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Bolghar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lukoress\Desktop\0-mijn-bestanden\geschiedenis\geschiedenis-klas-7-8\ibn-battuta\ibn-battuta-ayasofia-istanb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147330" cy="6110497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0" y="6488668"/>
            <a:ext cx="189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Aya</a:t>
            </a:r>
            <a:r>
              <a:rPr lang="nl-BE" dirty="0" smtClean="0"/>
              <a:t> Sofia, </a:t>
            </a:r>
            <a:r>
              <a:rPr lang="nl-BE" dirty="0" err="1" smtClean="0"/>
              <a:t>Istanbul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lukoress\Desktop\0-mijn-bestanden\geschiedenis\geschiedenis-klas-7-8\ibn-battuta\ibn-battuta-buckhara-1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5832648" cy="5832648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971600" y="6237312"/>
            <a:ext cx="95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Bukhara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lukoress\Desktop\0-mijn-bestanden\geschiedenis\geschiedenis-klas-7-8\ibn-battuta\ibn-battuta-samarkand_Abbas_T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467921" cy="5600940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827584" y="6093296"/>
            <a:ext cx="123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Samarkand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lukoress\Desktop\0-mijn-bestanden\geschiedenis\geschiedenis-klas-7-8\ibn-battuta\ibn-battuta-kabul-hindu-kush-afghanis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7848872" cy="5886653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251520" y="6453336"/>
            <a:ext cx="240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Kabul</a:t>
            </a:r>
            <a:r>
              <a:rPr lang="nl-BE" dirty="0" smtClean="0"/>
              <a:t> en de </a:t>
            </a:r>
            <a:r>
              <a:rPr lang="nl-BE" dirty="0" err="1" smtClean="0"/>
              <a:t>Hindu</a:t>
            </a:r>
            <a:r>
              <a:rPr lang="nl-BE" dirty="0" smtClean="0"/>
              <a:t> </a:t>
            </a:r>
            <a:r>
              <a:rPr lang="nl-BE" dirty="0" err="1" smtClean="0"/>
              <a:t>Kush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lukoress\Desktop\0-mijn-bestanden\geschiedenis\geschiedenis-klas-7-8\ibn-battuta\ibn-battuta-India, Delhi Humayun Tom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991140" cy="5180511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611560" y="602128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Delhi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lukoress\Desktop\0-mijn-bestanden\geschiedenis\geschiedenis-klas-7-8\ibn-battuta\ibn-battuta-gujarat-location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26" y="179388"/>
            <a:ext cx="7499417" cy="6550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lukoress\Desktop\0-mijn-bestanden\geschiedenis\geschiedenis-klas-7-8\ibn-battuta\ibn-battuta-Maldi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97968" cy="576064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323528" y="6309320"/>
            <a:ext cx="117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Malediven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ukoress\Desktop\0-mijn-bestanden\geschiedenis\geschiedenis-klas-7-8\ibn-battuta\ibn-battuta-rei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6242351" cy="6102945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179512" y="6381328"/>
            <a:ext cx="76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r>
              <a:rPr lang="nl-BE" baseline="30000" dirty="0" smtClean="0"/>
              <a:t>e</a:t>
            </a:r>
            <a:r>
              <a:rPr lang="nl-BE" dirty="0" smtClean="0"/>
              <a:t> reis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lukoress\Desktop\0-mijn-bestanden\geschiedenis\geschiedenis-klas-7-8\ibn-battuta\ibn-battuta-adams-peak-sri-l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18" y="260648"/>
            <a:ext cx="8332354" cy="5832648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539552" y="6381328"/>
            <a:ext cx="13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Adam’s</a:t>
            </a:r>
            <a:r>
              <a:rPr lang="nl-BE" dirty="0" smtClean="0"/>
              <a:t> </a:t>
            </a:r>
            <a:r>
              <a:rPr lang="nl-BE" dirty="0" err="1" smtClean="0"/>
              <a:t>Peak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lukoress\Desktop\0-mijn-bestanden\geschiedenis\geschiedenis-klas-7-8\ibn-battuta\ibn-battuta-adamsberg-sri-lanka-voetafdruk-boeddah-ad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35" y="332656"/>
            <a:ext cx="7892769" cy="5256584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611560" y="6021288"/>
            <a:ext cx="348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Voetafdruk van Adam (of Boeddha)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lukoress\Desktop\0-mijn-bestanden\geschiedenis\geschiedenis-klas-7-8\ibn-battuta\ibn-battuta-quanzhou-temp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22" y="174613"/>
            <a:ext cx="7603545" cy="5702659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323528" y="6237312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Quangzhou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lukoress\Desktop\0-mijn-bestanden\geschiedenis\geschiedenis-klas-7-8\ibn-battuta\ibn-battuta-Hangzhou-pagode-12e-ee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320480" cy="6514474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4860032" y="645333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Huangzhou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lukoress\Desktop\0-mijn-bestanden\geschiedenis\geschiedenis-klas-7-8\ibn-battuta\ibn-battuta-valencia-poorttor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620688"/>
            <a:ext cx="6089791" cy="5935295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6660232" y="630932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Valencia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lukoress\Desktop\0-mijn-bestanden\geschiedenis\geschiedenis-klas-7-8\ibn-battuta\ibn-battuta-gr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766"/>
            <a:ext cx="4608512" cy="6145308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5220072" y="6309320"/>
            <a:ext cx="98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Granada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lukoress\Desktop\0-mijn-bestanden\geschiedenis\geschiedenis-klas-7-8\ibn-battuta\ibn-battuta-Koutoubia_Mosque,Marrakech,Moroc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7872873" cy="5904656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467544" y="6381328"/>
            <a:ext cx="119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Marrakech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lukoress\Desktop\0-mijn-bestanden\geschiedenis\geschiedenis-klas-7-8\ibn-battuta\ibn-battuta-fez-blauwe-po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39"/>
            <a:ext cx="7920880" cy="5973621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323528" y="6453336"/>
            <a:ext cx="49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Fez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lukoress\Desktop\0-mijn-bestanden\geschiedenis\geschiedenis-klas-7-8\ibn-battuta\ibn-battuta-effen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917" y="393700"/>
            <a:ext cx="4865446" cy="555558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907704" y="6309320"/>
            <a:ext cx="122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Ibn</a:t>
            </a:r>
            <a:r>
              <a:rPr lang="nl-BE" dirty="0" smtClean="0"/>
              <a:t> </a:t>
            </a:r>
            <a:r>
              <a:rPr lang="nl-BE" dirty="0" err="1" smtClean="0"/>
              <a:t>Battuta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lukoress\Desktop\0-mijn-bestanden\geschiedenis\geschiedenis-klas-7-8\ibn-battuta\ibn-battuta-gr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116294" cy="6087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clukoress\Desktop\0-mijn-bestanden\geschiedenis\geschiedenis-klas-7-8\ibn-battuta\ibn-battuta-rei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8" y="223838"/>
            <a:ext cx="8351018" cy="6163044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323528" y="6453336"/>
            <a:ext cx="76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2</a:t>
            </a:r>
            <a:r>
              <a:rPr lang="nl-BE" baseline="30000" dirty="0" smtClean="0"/>
              <a:t>e</a:t>
            </a:r>
            <a:r>
              <a:rPr lang="nl-BE" dirty="0" smtClean="0"/>
              <a:t> reis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lukoress\Desktop\0-mijn-bestanden\geschiedenis\geschiedenis-klas-7-8\ibn-battuta\ibn-battuta-rei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6504584" cy="635144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251520" y="6381328"/>
            <a:ext cx="76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3</a:t>
            </a:r>
            <a:r>
              <a:rPr lang="nl-BE" baseline="30000" dirty="0" smtClean="0"/>
              <a:t>e</a:t>
            </a:r>
            <a:r>
              <a:rPr lang="nl-BE" dirty="0" smtClean="0"/>
              <a:t> reis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lukoress\Desktop\0-mijn-bestanden\geschiedenis\geschiedenis-klas-7-8\ibn-battuta\ibn-battuta-travels-reclame-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752528" cy="6329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lukoress\Desktop\0-mijn-bestanden\geschiedenis\geschiedenis-klas-7-8\ibn-battuta\ibn-battuta-op-kam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559173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lukoress\Desktop\0-mijn-bestanden\geschiedenis\geschiedenis-klas-7-8\ibn-battuta\ibn-battuta-op-kamelen-en-pa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080" y="332656"/>
            <a:ext cx="623892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lukoress\Desktop\0-mijn-bestanden\geschiedenis\geschiedenis-klas-7-8\ibn-battuta\ibn-battuta-binnentuin-ummayad-moskee-damas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0900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ukoress\Desktop\0-mijn-bestanden\geschiedenis\geschiedenis-klas-7-8\ibn-battuta\islam-mohammed-medina-graf-moskee-islam-vd-prof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4" y="1009650"/>
            <a:ext cx="8957039" cy="4507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42</Words>
  <Application>Microsoft Office PowerPoint</Application>
  <PresentationFormat>Diavoorstelling (4:3)</PresentationFormat>
  <Paragraphs>21</Paragraphs>
  <Slides>29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Luc Cielen</dc:creator>
  <cp:lastModifiedBy>Luc Cielen</cp:lastModifiedBy>
  <cp:revision>15</cp:revision>
  <dcterms:created xsi:type="dcterms:W3CDTF">2011-10-03T09:10:00Z</dcterms:created>
  <dcterms:modified xsi:type="dcterms:W3CDTF">2011-10-03T18:26:36Z</dcterms:modified>
</cp:coreProperties>
</file>